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823D6-78D4-482B-8469-C22921ECAE15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99796-2D95-4D4E-AE73-C250E18F7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1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9796-2D95-4D4E-AE73-C250E18F7ED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4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2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9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6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21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96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39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2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91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74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64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60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BE632-80BD-4C13-95F5-8F1C6DE445F6}" type="datetimeFigureOut">
              <a:rPr lang="en-IN" smtClean="0"/>
              <a:t>17-11-2017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52AD8-2D43-46E0-9738-57AB3CE8E6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Recurrent Neural Network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63" y="1825625"/>
            <a:ext cx="9854274" cy="4351338"/>
          </a:xfrm>
        </p:spPr>
      </p:pic>
    </p:spTree>
    <p:extLst>
      <p:ext uri="{BB962C8B-B14F-4D97-AF65-F5344CB8AC3E}">
        <p14:creationId xmlns:p14="http://schemas.microsoft.com/office/powerpoint/2010/main" val="24608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8" y="1825625"/>
            <a:ext cx="10094464" cy="4351338"/>
          </a:xfrm>
        </p:spPr>
      </p:pic>
    </p:spTree>
    <p:extLst>
      <p:ext uri="{BB962C8B-B14F-4D97-AF65-F5344CB8AC3E}">
        <p14:creationId xmlns:p14="http://schemas.microsoft.com/office/powerpoint/2010/main" val="469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2" y="1825625"/>
            <a:ext cx="10047635" cy="4351338"/>
          </a:xfrm>
        </p:spPr>
      </p:pic>
    </p:spTree>
    <p:extLst>
      <p:ext uri="{BB962C8B-B14F-4D97-AF65-F5344CB8AC3E}">
        <p14:creationId xmlns:p14="http://schemas.microsoft.com/office/powerpoint/2010/main" val="319442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8" y="1825625"/>
            <a:ext cx="10121243" cy="4351338"/>
          </a:xfrm>
        </p:spPr>
      </p:pic>
    </p:spTree>
    <p:extLst>
      <p:ext uri="{BB962C8B-B14F-4D97-AF65-F5344CB8AC3E}">
        <p14:creationId xmlns:p14="http://schemas.microsoft.com/office/powerpoint/2010/main" val="204408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4" y="1825625"/>
            <a:ext cx="9839511" cy="4351338"/>
          </a:xfrm>
        </p:spPr>
      </p:pic>
    </p:spTree>
    <p:extLst>
      <p:ext uri="{BB962C8B-B14F-4D97-AF65-F5344CB8AC3E}">
        <p14:creationId xmlns:p14="http://schemas.microsoft.com/office/powerpoint/2010/main" val="227117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199197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2" y="1825625"/>
            <a:ext cx="9957115" cy="4351338"/>
          </a:xfrm>
        </p:spPr>
      </p:pic>
    </p:spTree>
    <p:extLst>
      <p:ext uri="{BB962C8B-B14F-4D97-AF65-F5344CB8AC3E}">
        <p14:creationId xmlns:p14="http://schemas.microsoft.com/office/powerpoint/2010/main" val="321862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88" y="1825625"/>
            <a:ext cx="10068423" cy="4351338"/>
          </a:xfrm>
        </p:spPr>
      </p:pic>
    </p:spTree>
    <p:extLst>
      <p:ext uri="{BB962C8B-B14F-4D97-AF65-F5344CB8AC3E}">
        <p14:creationId xmlns:p14="http://schemas.microsoft.com/office/powerpoint/2010/main" val="10116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2" y="1825625"/>
            <a:ext cx="9971816" cy="4351338"/>
          </a:xfrm>
        </p:spPr>
      </p:pic>
    </p:spTree>
    <p:extLst>
      <p:ext uri="{BB962C8B-B14F-4D97-AF65-F5344CB8AC3E}">
        <p14:creationId xmlns:p14="http://schemas.microsoft.com/office/powerpoint/2010/main" val="82086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51" y="1825625"/>
            <a:ext cx="9979698" cy="4351338"/>
          </a:xfrm>
        </p:spPr>
      </p:pic>
    </p:spTree>
    <p:extLst>
      <p:ext uri="{BB962C8B-B14F-4D97-AF65-F5344CB8AC3E}">
        <p14:creationId xmlns:p14="http://schemas.microsoft.com/office/powerpoint/2010/main" val="267076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61" y="1825625"/>
            <a:ext cx="8623878" cy="4351338"/>
          </a:xfrm>
        </p:spPr>
      </p:pic>
    </p:spTree>
    <p:extLst>
      <p:ext uri="{BB962C8B-B14F-4D97-AF65-F5344CB8AC3E}">
        <p14:creationId xmlns:p14="http://schemas.microsoft.com/office/powerpoint/2010/main" val="30409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85" y="1825625"/>
            <a:ext cx="9074830" cy="4351338"/>
          </a:xfrm>
        </p:spPr>
      </p:pic>
    </p:spTree>
    <p:extLst>
      <p:ext uri="{BB962C8B-B14F-4D97-AF65-F5344CB8AC3E}">
        <p14:creationId xmlns:p14="http://schemas.microsoft.com/office/powerpoint/2010/main" val="47907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5" y="1825625"/>
            <a:ext cx="10201469" cy="4351338"/>
          </a:xfrm>
        </p:spPr>
      </p:pic>
    </p:spTree>
    <p:extLst>
      <p:ext uri="{BB962C8B-B14F-4D97-AF65-F5344CB8AC3E}">
        <p14:creationId xmlns:p14="http://schemas.microsoft.com/office/powerpoint/2010/main" val="291264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8" y="1825625"/>
            <a:ext cx="10102463" cy="4351338"/>
          </a:xfrm>
        </p:spPr>
      </p:pic>
    </p:spTree>
    <p:extLst>
      <p:ext uri="{BB962C8B-B14F-4D97-AF65-F5344CB8AC3E}">
        <p14:creationId xmlns:p14="http://schemas.microsoft.com/office/powerpoint/2010/main" val="103906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7" y="1825625"/>
            <a:ext cx="10123846" cy="4351338"/>
          </a:xfrm>
        </p:spPr>
      </p:pic>
    </p:spTree>
    <p:extLst>
      <p:ext uri="{BB962C8B-B14F-4D97-AF65-F5344CB8AC3E}">
        <p14:creationId xmlns:p14="http://schemas.microsoft.com/office/powerpoint/2010/main" val="235414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52" y="1450975"/>
            <a:ext cx="10299795" cy="4351338"/>
          </a:xfrm>
        </p:spPr>
      </p:pic>
    </p:spTree>
    <p:extLst>
      <p:ext uri="{BB962C8B-B14F-4D97-AF65-F5344CB8AC3E}">
        <p14:creationId xmlns:p14="http://schemas.microsoft.com/office/powerpoint/2010/main" val="404989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9" y="1825625"/>
            <a:ext cx="10381282" cy="4351338"/>
          </a:xfrm>
        </p:spPr>
      </p:pic>
    </p:spTree>
    <p:extLst>
      <p:ext uri="{BB962C8B-B14F-4D97-AF65-F5344CB8AC3E}">
        <p14:creationId xmlns:p14="http://schemas.microsoft.com/office/powerpoint/2010/main" val="91089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0" y="1825625"/>
            <a:ext cx="10307079" cy="4351338"/>
          </a:xfrm>
        </p:spPr>
      </p:pic>
    </p:spTree>
    <p:extLst>
      <p:ext uri="{BB962C8B-B14F-4D97-AF65-F5344CB8AC3E}">
        <p14:creationId xmlns:p14="http://schemas.microsoft.com/office/powerpoint/2010/main" val="424594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3" y="1825625"/>
            <a:ext cx="10198954" cy="4351338"/>
          </a:xfrm>
        </p:spPr>
      </p:pic>
    </p:spTree>
    <p:extLst>
      <p:ext uri="{BB962C8B-B14F-4D97-AF65-F5344CB8AC3E}">
        <p14:creationId xmlns:p14="http://schemas.microsoft.com/office/powerpoint/2010/main" val="2964194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79" y="1825625"/>
            <a:ext cx="10207042" cy="4351338"/>
          </a:xfrm>
        </p:spPr>
      </p:pic>
    </p:spTree>
    <p:extLst>
      <p:ext uri="{BB962C8B-B14F-4D97-AF65-F5344CB8AC3E}">
        <p14:creationId xmlns:p14="http://schemas.microsoft.com/office/powerpoint/2010/main" val="1507477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6" y="1825625"/>
            <a:ext cx="10482768" cy="4351338"/>
          </a:xfrm>
        </p:spPr>
      </p:pic>
    </p:spTree>
    <p:extLst>
      <p:ext uri="{BB962C8B-B14F-4D97-AF65-F5344CB8AC3E}">
        <p14:creationId xmlns:p14="http://schemas.microsoft.com/office/powerpoint/2010/main" val="33119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8" y="1825625"/>
            <a:ext cx="9995464" cy="4351338"/>
          </a:xfrm>
        </p:spPr>
      </p:pic>
    </p:spTree>
    <p:extLst>
      <p:ext uri="{BB962C8B-B14F-4D97-AF65-F5344CB8AC3E}">
        <p14:creationId xmlns:p14="http://schemas.microsoft.com/office/powerpoint/2010/main" val="35414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9" y="1825625"/>
            <a:ext cx="10236542" cy="4351338"/>
          </a:xfrm>
        </p:spPr>
      </p:pic>
    </p:spTree>
    <p:extLst>
      <p:ext uri="{BB962C8B-B14F-4D97-AF65-F5344CB8AC3E}">
        <p14:creationId xmlns:p14="http://schemas.microsoft.com/office/powerpoint/2010/main" val="107152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21" y="1825625"/>
            <a:ext cx="10250358" cy="4351338"/>
          </a:xfrm>
        </p:spPr>
      </p:pic>
    </p:spTree>
    <p:extLst>
      <p:ext uri="{BB962C8B-B14F-4D97-AF65-F5344CB8AC3E}">
        <p14:creationId xmlns:p14="http://schemas.microsoft.com/office/powerpoint/2010/main" val="323048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" y="1825625"/>
            <a:ext cx="9997810" cy="4351338"/>
          </a:xfrm>
        </p:spPr>
      </p:pic>
    </p:spTree>
    <p:extLst>
      <p:ext uri="{BB962C8B-B14F-4D97-AF65-F5344CB8AC3E}">
        <p14:creationId xmlns:p14="http://schemas.microsoft.com/office/powerpoint/2010/main" val="2870135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62" y="1825625"/>
            <a:ext cx="9901675" cy="4351338"/>
          </a:xfrm>
        </p:spPr>
      </p:pic>
    </p:spTree>
    <p:extLst>
      <p:ext uri="{BB962C8B-B14F-4D97-AF65-F5344CB8AC3E}">
        <p14:creationId xmlns:p14="http://schemas.microsoft.com/office/powerpoint/2010/main" val="3680953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4" y="1825625"/>
            <a:ext cx="10310072" cy="4351338"/>
          </a:xfrm>
        </p:spPr>
      </p:pic>
    </p:spTree>
    <p:extLst>
      <p:ext uri="{BB962C8B-B14F-4D97-AF65-F5344CB8AC3E}">
        <p14:creationId xmlns:p14="http://schemas.microsoft.com/office/powerpoint/2010/main" val="3473282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2" y="1825625"/>
            <a:ext cx="10351775" cy="4351338"/>
          </a:xfrm>
        </p:spPr>
      </p:pic>
    </p:spTree>
    <p:extLst>
      <p:ext uri="{BB962C8B-B14F-4D97-AF65-F5344CB8AC3E}">
        <p14:creationId xmlns:p14="http://schemas.microsoft.com/office/powerpoint/2010/main" val="317427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48" y="1825625"/>
            <a:ext cx="10095104" cy="4351338"/>
          </a:xfrm>
        </p:spPr>
      </p:pic>
    </p:spTree>
    <p:extLst>
      <p:ext uri="{BB962C8B-B14F-4D97-AF65-F5344CB8AC3E}">
        <p14:creationId xmlns:p14="http://schemas.microsoft.com/office/powerpoint/2010/main" val="316651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1" y="1825625"/>
            <a:ext cx="10489538" cy="4351338"/>
          </a:xfrm>
        </p:spPr>
      </p:pic>
    </p:spTree>
    <p:extLst>
      <p:ext uri="{BB962C8B-B14F-4D97-AF65-F5344CB8AC3E}">
        <p14:creationId xmlns:p14="http://schemas.microsoft.com/office/powerpoint/2010/main" val="3711079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6" y="1825625"/>
            <a:ext cx="10348687" cy="4351338"/>
          </a:xfrm>
        </p:spPr>
      </p:pic>
    </p:spTree>
    <p:extLst>
      <p:ext uri="{BB962C8B-B14F-4D97-AF65-F5344CB8AC3E}">
        <p14:creationId xmlns:p14="http://schemas.microsoft.com/office/powerpoint/2010/main" val="3048231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0" y="1825625"/>
            <a:ext cx="10241760" cy="4351338"/>
          </a:xfrm>
        </p:spPr>
      </p:pic>
    </p:spTree>
    <p:extLst>
      <p:ext uri="{BB962C8B-B14F-4D97-AF65-F5344CB8AC3E}">
        <p14:creationId xmlns:p14="http://schemas.microsoft.com/office/powerpoint/2010/main" val="238915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63" y="1825625"/>
            <a:ext cx="9910073" cy="4351338"/>
          </a:xfrm>
        </p:spPr>
      </p:pic>
    </p:spTree>
    <p:extLst>
      <p:ext uri="{BB962C8B-B14F-4D97-AF65-F5344CB8AC3E}">
        <p14:creationId xmlns:p14="http://schemas.microsoft.com/office/powerpoint/2010/main" val="18557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5" y="1825625"/>
            <a:ext cx="10415349" cy="4351338"/>
          </a:xfrm>
        </p:spPr>
      </p:pic>
    </p:spTree>
    <p:extLst>
      <p:ext uri="{BB962C8B-B14F-4D97-AF65-F5344CB8AC3E}">
        <p14:creationId xmlns:p14="http://schemas.microsoft.com/office/powerpoint/2010/main" val="1235774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7" y="1825625"/>
            <a:ext cx="9842865" cy="4351338"/>
          </a:xfrm>
        </p:spPr>
      </p:pic>
    </p:spTree>
    <p:extLst>
      <p:ext uri="{BB962C8B-B14F-4D97-AF65-F5344CB8AC3E}">
        <p14:creationId xmlns:p14="http://schemas.microsoft.com/office/powerpoint/2010/main" val="35683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6" y="1825625"/>
            <a:ext cx="10203967" cy="4351338"/>
          </a:xfrm>
        </p:spPr>
      </p:pic>
    </p:spTree>
    <p:extLst>
      <p:ext uri="{BB962C8B-B14F-4D97-AF65-F5344CB8AC3E}">
        <p14:creationId xmlns:p14="http://schemas.microsoft.com/office/powerpoint/2010/main" val="2022227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3" y="1825625"/>
            <a:ext cx="9784714" cy="4351338"/>
          </a:xfrm>
        </p:spPr>
      </p:pic>
    </p:spTree>
    <p:extLst>
      <p:ext uri="{BB962C8B-B14F-4D97-AF65-F5344CB8AC3E}">
        <p14:creationId xmlns:p14="http://schemas.microsoft.com/office/powerpoint/2010/main" val="338784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49" y="1825625"/>
            <a:ext cx="9907902" cy="4351338"/>
          </a:xfrm>
        </p:spPr>
      </p:pic>
    </p:spTree>
    <p:extLst>
      <p:ext uri="{BB962C8B-B14F-4D97-AF65-F5344CB8AC3E}">
        <p14:creationId xmlns:p14="http://schemas.microsoft.com/office/powerpoint/2010/main" val="2707059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33" y="1825625"/>
            <a:ext cx="6514133" cy="4351338"/>
          </a:xfrm>
        </p:spPr>
      </p:pic>
    </p:spTree>
    <p:extLst>
      <p:ext uri="{BB962C8B-B14F-4D97-AF65-F5344CB8AC3E}">
        <p14:creationId xmlns:p14="http://schemas.microsoft.com/office/powerpoint/2010/main" val="3626463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49" y="1825625"/>
            <a:ext cx="9907902" cy="4351338"/>
          </a:xfrm>
        </p:spPr>
      </p:pic>
    </p:spTree>
    <p:extLst>
      <p:ext uri="{BB962C8B-B14F-4D97-AF65-F5344CB8AC3E}">
        <p14:creationId xmlns:p14="http://schemas.microsoft.com/office/powerpoint/2010/main" val="214239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47" y="1825625"/>
            <a:ext cx="7113106" cy="4351338"/>
          </a:xfrm>
        </p:spPr>
      </p:pic>
    </p:spTree>
    <p:extLst>
      <p:ext uri="{BB962C8B-B14F-4D97-AF65-F5344CB8AC3E}">
        <p14:creationId xmlns:p14="http://schemas.microsoft.com/office/powerpoint/2010/main" val="3712892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49" y="1825625"/>
            <a:ext cx="9907902" cy="4351338"/>
          </a:xfrm>
        </p:spPr>
      </p:pic>
    </p:spTree>
    <p:extLst>
      <p:ext uri="{BB962C8B-B14F-4D97-AF65-F5344CB8AC3E}">
        <p14:creationId xmlns:p14="http://schemas.microsoft.com/office/powerpoint/2010/main" val="363603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6" y="1825625"/>
            <a:ext cx="10012068" cy="4351338"/>
          </a:xfrm>
        </p:spPr>
      </p:pic>
    </p:spTree>
    <p:extLst>
      <p:ext uri="{BB962C8B-B14F-4D97-AF65-F5344CB8AC3E}">
        <p14:creationId xmlns:p14="http://schemas.microsoft.com/office/powerpoint/2010/main" val="197673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78" y="1825625"/>
            <a:ext cx="10092244" cy="4351338"/>
          </a:xfrm>
        </p:spPr>
      </p:pic>
    </p:spTree>
    <p:extLst>
      <p:ext uri="{BB962C8B-B14F-4D97-AF65-F5344CB8AC3E}">
        <p14:creationId xmlns:p14="http://schemas.microsoft.com/office/powerpoint/2010/main" val="35598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" y="1825625"/>
            <a:ext cx="9342119" cy="4351338"/>
          </a:xfrm>
        </p:spPr>
      </p:pic>
    </p:spTree>
    <p:extLst>
      <p:ext uri="{BB962C8B-B14F-4D97-AF65-F5344CB8AC3E}">
        <p14:creationId xmlns:p14="http://schemas.microsoft.com/office/powerpoint/2010/main" val="302857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39" y="1825625"/>
            <a:ext cx="9856322" cy="4351338"/>
          </a:xfrm>
        </p:spPr>
      </p:pic>
    </p:spTree>
    <p:extLst>
      <p:ext uri="{BB962C8B-B14F-4D97-AF65-F5344CB8AC3E}">
        <p14:creationId xmlns:p14="http://schemas.microsoft.com/office/powerpoint/2010/main" val="2403026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39" y="1825625"/>
            <a:ext cx="9856322" cy="4351338"/>
          </a:xfrm>
        </p:spPr>
      </p:pic>
    </p:spTree>
    <p:extLst>
      <p:ext uri="{BB962C8B-B14F-4D97-AF65-F5344CB8AC3E}">
        <p14:creationId xmlns:p14="http://schemas.microsoft.com/office/powerpoint/2010/main" val="781127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1" y="1825625"/>
            <a:ext cx="10029398" cy="4351338"/>
          </a:xfrm>
        </p:spPr>
      </p:pic>
    </p:spTree>
    <p:extLst>
      <p:ext uri="{BB962C8B-B14F-4D97-AF65-F5344CB8AC3E}">
        <p14:creationId xmlns:p14="http://schemas.microsoft.com/office/powerpoint/2010/main" val="4233190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9" y="1825625"/>
            <a:ext cx="9966221" cy="4351338"/>
          </a:xfrm>
        </p:spPr>
      </p:pic>
    </p:spTree>
    <p:extLst>
      <p:ext uri="{BB962C8B-B14F-4D97-AF65-F5344CB8AC3E}">
        <p14:creationId xmlns:p14="http://schemas.microsoft.com/office/powerpoint/2010/main" val="1210676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05" y="1825625"/>
            <a:ext cx="9977390" cy="4351338"/>
          </a:xfrm>
        </p:spPr>
      </p:pic>
    </p:spTree>
    <p:extLst>
      <p:ext uri="{BB962C8B-B14F-4D97-AF65-F5344CB8AC3E}">
        <p14:creationId xmlns:p14="http://schemas.microsoft.com/office/powerpoint/2010/main" val="350089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800" b="1" dirty="0" smtClean="0">
                <a:solidFill>
                  <a:schemeClr val="bg2">
                    <a:lumMod val="75000"/>
                  </a:schemeClr>
                </a:solidFill>
              </a:rPr>
              <a:t>Summary</a:t>
            </a:r>
            <a:endParaRPr lang="en-IN" sz="8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219"/>
            <a:ext cx="10515600" cy="3111933"/>
          </a:xfrm>
        </p:spPr>
      </p:pic>
    </p:spTree>
    <p:extLst>
      <p:ext uri="{BB962C8B-B14F-4D97-AF65-F5344CB8AC3E}">
        <p14:creationId xmlns:p14="http://schemas.microsoft.com/office/powerpoint/2010/main" val="13006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3" y="1825625"/>
            <a:ext cx="9246593" cy="4351338"/>
          </a:xfrm>
        </p:spPr>
      </p:pic>
    </p:spTree>
    <p:extLst>
      <p:ext uri="{BB962C8B-B14F-4D97-AF65-F5344CB8AC3E}">
        <p14:creationId xmlns:p14="http://schemas.microsoft.com/office/powerpoint/2010/main" val="1859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884" y="2006587"/>
            <a:ext cx="6866734" cy="2232904"/>
          </a:xfrm>
        </p:spPr>
        <p:txBody>
          <a:bodyPr>
            <a:noAutofit/>
          </a:bodyPr>
          <a:lstStyle/>
          <a:p>
            <a:r>
              <a:rPr lang="en-IN" sz="9600" b="1" dirty="0" smtClean="0">
                <a:solidFill>
                  <a:srgbClr val="00B0F0"/>
                </a:solidFill>
              </a:rPr>
              <a:t>Thank You !!!</a:t>
            </a:r>
            <a:endParaRPr lang="en-IN" sz="9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3" y="1825625"/>
            <a:ext cx="10045193" cy="4351338"/>
          </a:xfrm>
        </p:spPr>
      </p:pic>
    </p:spTree>
    <p:extLst>
      <p:ext uri="{BB962C8B-B14F-4D97-AF65-F5344CB8AC3E}">
        <p14:creationId xmlns:p14="http://schemas.microsoft.com/office/powerpoint/2010/main" val="34173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1" y="1825625"/>
            <a:ext cx="10142397" cy="4351338"/>
          </a:xfrm>
        </p:spPr>
      </p:pic>
    </p:spTree>
    <p:extLst>
      <p:ext uri="{BB962C8B-B14F-4D97-AF65-F5344CB8AC3E}">
        <p14:creationId xmlns:p14="http://schemas.microsoft.com/office/powerpoint/2010/main" val="343724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2" y="1825625"/>
            <a:ext cx="9715155" cy="4351338"/>
          </a:xfrm>
        </p:spPr>
      </p:pic>
    </p:spTree>
    <p:extLst>
      <p:ext uri="{BB962C8B-B14F-4D97-AF65-F5344CB8AC3E}">
        <p14:creationId xmlns:p14="http://schemas.microsoft.com/office/powerpoint/2010/main" val="83765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84" y="1825625"/>
            <a:ext cx="9696831" cy="4351338"/>
          </a:xfrm>
        </p:spPr>
      </p:pic>
    </p:spTree>
    <p:extLst>
      <p:ext uri="{BB962C8B-B14F-4D97-AF65-F5344CB8AC3E}">
        <p14:creationId xmlns:p14="http://schemas.microsoft.com/office/powerpoint/2010/main" val="7268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</Words>
  <Application>Microsoft Office PowerPoint</Application>
  <PresentationFormat>Widescreen</PresentationFormat>
  <Paragraphs>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Recurrent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Thank You 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SQL Server</dc:creator>
  <cp:lastModifiedBy>SQL Server</cp:lastModifiedBy>
  <cp:revision>7</cp:revision>
  <dcterms:created xsi:type="dcterms:W3CDTF">2017-11-17T02:48:41Z</dcterms:created>
  <dcterms:modified xsi:type="dcterms:W3CDTF">2017-11-17T10:25:19Z</dcterms:modified>
</cp:coreProperties>
</file>